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suglobal.instructure.com/courses/17310/modules/items/844395" TargetMode="External"/><Relationship Id="rId4" Type="http://schemas.openxmlformats.org/officeDocument/2006/relationships/hyperlink" Target="https://www.hackerearth.com/practice/machine-learning/machine-learning-algorithms/ml-decision-tree/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Tennis be Played?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supervised machine learning decision tree based on historical data. 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46" name="Google Shape;146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</a:t>
            </a:r>
            <a:r>
              <a:rPr lang="en"/>
              <a:t>I</a:t>
            </a:r>
            <a:r>
              <a:rPr lang="en" sz="3000"/>
              <a:t>nformation</a:t>
            </a:r>
            <a:endParaRPr b="0" sz="3000"/>
          </a:p>
        </p:txBody>
      </p:sp>
      <p:sp>
        <p:nvSpPr>
          <p:cNvPr id="147" name="Google Shape;147;p18"/>
          <p:cNvSpPr txBox="1"/>
          <p:nvPr/>
        </p:nvSpPr>
        <p:spPr>
          <a:xfrm>
            <a:off x="7414775" y="4794300"/>
            <a:ext cx="2253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(CSU Global,n.d.)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To create this decision tree, we will use historical data based on three weather criteria do decide if we should go out and play tennis. </a:t>
            </a:r>
            <a:endParaRPr sz="1300"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187" y="0"/>
            <a:ext cx="21632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775" y="505050"/>
            <a:ext cx="6794603" cy="4638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729450" y="2078875"/>
            <a:ext cx="2536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simple decision tree can help us decide if today’s weather is conducive to going out to play tennis. </a:t>
            </a:r>
            <a:endParaRPr/>
          </a:p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7276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a Decision tree?</a:t>
            </a:r>
            <a:endParaRPr sz="3000"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-32550" y="1164475"/>
            <a:ext cx="9144000" cy="3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Supervised machine learning makes sense when we have reliable training data available to help us make predictions regarding  a decision that will be made in the future, based on the same set of variables (Hwang &amp; Chen, 2017, p. 172).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In this example, the attributes in the lookup table are discrete, meaning that the </a:t>
            </a:r>
            <a:r>
              <a:rPr lang="en"/>
              <a:t>variables</a:t>
            </a:r>
            <a:r>
              <a:rPr lang="en"/>
              <a:t> either do, or do not belong to a certain attribute class (CSU Global, n.d.). If we were going to make a decision tree with a continuous variable such as humidity, a distinction must be made as to what values an attribute can have to make it belong to a particular group (i.e. humidity is &lt;= 70%, or &gt;70%).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 data in this lookup table makes it easy to come to a decision on </a:t>
            </a:r>
            <a:r>
              <a:rPr lang="en"/>
              <a:t>whether</a:t>
            </a:r>
            <a:r>
              <a:rPr lang="en"/>
              <a:t> tennis will be played or not, as the leaf nodes reflect probabilities of 100% or 0% chance of tennis being played based on the  leaf’s input variables. However, real life data is rarely this black and white. Rather, a series of probabilities are likely to emerge from the data. In the case of whether tennis should be played, play probabilities &gt;50% at the leaf level would indicate a decision to play.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When constructing a decision tree based on the ID3 algorithm, one should be mindful of the entropy of the dataset, so that the model is “recursively partitioned into smaller subsets” (Hwang &amp; Chen, 2017, p. 173). This means that the dataset’s purity or efficvivity has a logarithmic relationship with size of the sample dataset. From this observation, we can see that data closer to the root of the tree has a higher effective information gain than data closer to the leaf (Shubham, n.d.).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CSU Global. (n.d.). Supervised Machine Learning. Retrieved February 9, 2020,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https://csuglobal.instructure.com/courses/17310/modules/items/844395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Hwang, K., &amp; Chen, M. (2017).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Big-data analytics for Cloud, IoT and cognitive computing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Chichester, West Sussex: Wiley Blackwell.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Shubham. (n.d.). Decision Tree Tutorials &amp; Notes: Machine Learning. Retrieved February 9, 2020,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https://www.hackerearth.com/practice/machine-learning/machine-learning-algorithms/ml-decision-tree/tutorial/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